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68" r:id="rId14"/>
    <p:sldId id="26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8F092F-CBAE-44C1-BE1C-17C941E5AE3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36B31-A67F-433D-9B30-720E12AF5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adi.sk/i/N79cI5lMAakHL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8064896" cy="35283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 ПОЧЕМУ КОРАБЛЬ НЕ ТОНЕТ?»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64096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Познавательно-исследовательский</a:t>
            </a:r>
            <a:r>
              <a:rPr lang="ru-RU" sz="36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36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ru-RU" sz="36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проект на тему:</a:t>
            </a:r>
            <a:r>
              <a:rPr lang="ru-RU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r\Pictures\пластилин)\DSC03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0" y="4365104"/>
            <a:ext cx="3119636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r\Pictures\пластилин)\DSC03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4420" y="4213173"/>
            <a:ext cx="3023639" cy="22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r\Pictures\пластилин)\DSC03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4559"/>
            <a:ext cx="3065394" cy="1726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r\Pictures\пластилин)\DSC03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51" y="1676170"/>
            <a:ext cx="2664000" cy="199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548680"/>
            <a:ext cx="5112568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«Пластилиновая лодочка»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83237" y="2348880"/>
            <a:ext cx="2744614" cy="35283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Дети бросали в воду шарик из пластилина. Шарик утонул. Из этого же кусочка пластилина дети слепили лодочки. Лодочки плавали.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r\Pictures\лодочка с камнями\DSC03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266" y="2778342"/>
            <a:ext cx="3599572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r\Pictures\проект первые шаги в науку\ячейкаиз-под яиц\DSC03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7848" y="2867304"/>
            <a:ext cx="3636000" cy="2727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63688" y="764704"/>
            <a:ext cx="5616624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ЛОДОЧКИ С КАМЕШКАМИ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9872" y="2328556"/>
            <a:ext cx="2520280" cy="3720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Когда дети нагружали лодочку камнями с одной стороны, лодочка перевернулась и утонула. А когда камешки равномерно разложили в ячейки, лодочка осталась на плаву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3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r\Pictures\7 гр\IMG_4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518" y="286493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r\Pictures\7 гр\IMG_4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8168" y="2991285"/>
            <a:ext cx="3407999" cy="25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691332"/>
            <a:ext cx="475252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ЭКСПЕРИМЕНТ С ПЛОТОМ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2420888"/>
            <a:ext cx="2664296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Изучая историю, плавательных средств, опытном путем дети убедились, что на плоту можно перевозить грузы и плавать удобнее, чем на плоту.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yandex.ru/message_part/%D0%9A%D0%B0%D1%80%D0%B5%D0%BB%D0%B8%D1%8F-+-+1702.jpg?_uid=28952704&amp;hid=1.2.5&amp;ids=168603511049719944&amp;name=%D0%9A%D0%B0%D1%80%D0%B5%D0%BB%D0%B8%D1%8F-+-+1702.jpg&amp;yandex_class=yandex_inline_content_320.mail:28952704.E1500182:1021526185163510006317607581123_1.2.5_16860351104971994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il.yandex.ru/message_part/%D0%9A%D0%B0%D1%80%D0%B5%D0%BB%D0%B8%D1%8F-+-+1702.jpg?_uid=28952704&amp;hid=1.2.5&amp;ids=168603511049719944&amp;name=%D0%9A%D0%B0%D1%80%D0%B5%D0%BB%D0%B8%D1%8F-+-+1702.jpg&amp;yandex_class=yandex_inline_content_320.mail:28952704.E1500182:1021526185163510006317607581123_1.2.5_16860351104971994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r\Documents\Карелия-%20-%201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4" y="3151820"/>
            <a:ext cx="2550858" cy="340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r\Documents\В%20подводно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56024"/>
            <a:ext cx="2538000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r\Documents\На%20палубе%20подлод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26916"/>
            <a:ext cx="2538000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620688"/>
            <a:ext cx="4536504" cy="12744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МУЗЕЙ «ПОДВОДНАЯ ЛОДКА»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764704"/>
            <a:ext cx="379472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hlinkClick r:id="rId2"/>
              </a:rPr>
              <a:t>https://yadi.sk/i/N79cI5lMAakHLA</a:t>
            </a:r>
            <a:endParaRPr lang="en-US" dirty="0">
              <a:effectLst/>
            </a:endParaRPr>
          </a:p>
        </p:txBody>
      </p:sp>
      <p:pic>
        <p:nvPicPr>
          <p:cNvPr id="1026" name="Picture 2" descr="C:\Users\usr\Pictures\тонет не тонет)\DSC03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522759" cy="414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620688"/>
            <a:ext cx="4680520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ВЫВОДЫ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75656" y="2276872"/>
            <a:ext cx="6624736" cy="367240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Корабли очень тяжелые, но имеют такую форму, что вытесняют много воды . Вода давит на корабль с силой достаточной, для того чтобы он не тонул.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Внутри грузовых судов есть специальные перегородки.  Они не дают грузу двигаться во время плавания, иначе корабль может перевернуться и утонуть.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2924945"/>
            <a:ext cx="5637010" cy="280831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АВТОРЫ: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ДЕТИ СТАРШЕЙ ГРУППЫ «ЗВЕЗДОЧКА»,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ВОСПИТАТЕЛИ 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ГАЕВСКАЯ Е.А.,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МОШЕЧКОВА С.П.,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РОДИТЕЛИ.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92697"/>
            <a:ext cx="7175351" cy="1512168"/>
          </a:xfrm>
        </p:spPr>
        <p:txBody>
          <a:bodyPr/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</a:rPr>
              <a:t>ГБОУ ШКОЛА № 1558</a:t>
            </a:r>
            <a:br>
              <a:rPr lang="ru-RU" sz="3600" b="0" dirty="0" smtClean="0">
                <a:solidFill>
                  <a:schemeClr val="tx1"/>
                </a:solidFill>
              </a:rPr>
            </a:br>
            <a:r>
              <a:rPr lang="ru-RU" sz="3600" b="0" dirty="0" smtClean="0">
                <a:solidFill>
                  <a:schemeClr val="tx1"/>
                </a:solidFill>
              </a:rPr>
              <a:t> ИМЕНИ РОСАЛИИ ДЕ КАСТРО</a:t>
            </a:r>
            <a:endParaRPr lang="ru-RU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7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084984" y="620688"/>
            <a:ext cx="352839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ЦЕЛЬ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702977"/>
            <a:ext cx="648072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Развивать познавательные способности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через опытно-исследовательскую деятельность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15616" y="2996952"/>
            <a:ext cx="7600292" cy="352839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ЗАДАЧИ: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Познакомить  детей историей плавающих средств ( бревно, плот, лодка, парусник, корабль)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Познакомить детей со свойствами 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Провести опыты с водой и различными предметами на плавучесть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Обогатить словарный запас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Создать дидактические игры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548680"/>
            <a:ext cx="8784976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 ПРОЕКТА: КРАТКОСРОЧНЫЙ, ПОЗНАВАТЕЛЬНО-ИССЛЕДОВАТЕЛЬСКИЙ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373908"/>
            <a:ext cx="8784976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АКТУАЛЬНОСТЬ ПРОЕКТА: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Потребность в новых впечатлениях, новых знаниях-одна из фундаментальных потребностей, лежащих в основе познавательного развития детей. Одним из эффективных методов познания закономерностей и явлений окружающего мира является метод экспериментирования. Главное  достоинство этого метода заключается в том, что оно дает детям реальные представления о различных сторонах изучаемого объекта, его взаимоотношениях с другими объектами и средой обитания. Детское экспериментирование тесно связано с другими видами деятельности- наблюдением и развитием речи.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16632"/>
            <a:ext cx="7848872" cy="25922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Проблема: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Данила принес книжку про город, где побывал летом- Владивосток. Ребята с удовольствием рассматривали иллюстрации. Особенно их заинтересовали фотографии океанских лайнеров и военных кораблей.  </a:t>
            </a:r>
            <a:r>
              <a:rPr lang="ru-RU" dirty="0" err="1" smtClean="0">
                <a:solidFill>
                  <a:schemeClr val="tx1"/>
                </a:solidFill>
              </a:rPr>
              <a:t>Сандро</a:t>
            </a:r>
            <a:r>
              <a:rPr lang="ru-RU" dirty="0" smtClean="0">
                <a:solidFill>
                  <a:schemeClr val="tx1"/>
                </a:solidFill>
              </a:rPr>
              <a:t> спросил у воспитателя,  почему так получается, что корабль такой 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громный и не тонет, а он такой маленький , а плавать не может и тонет.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3212976"/>
            <a:ext cx="7848872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Гипотеза: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Корабль не тонет, потому что имеет особенности строения, которые не позволяют ему тонуть,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Материал, из которого изготовлен корабль, не позволяет ему тонуть;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8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6" b="5683"/>
          <a:stretch/>
        </p:blipFill>
        <p:spPr bwMode="auto">
          <a:xfrm>
            <a:off x="539552" y="2636912"/>
            <a:ext cx="2892532" cy="37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1"/>
          <a:stretch/>
        </p:blipFill>
        <p:spPr bwMode="auto">
          <a:xfrm>
            <a:off x="6444208" y="2636912"/>
            <a:ext cx="2385031" cy="37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19672" y="836712"/>
            <a:ext cx="5472608" cy="15841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гостях у профессора </a:t>
            </a:r>
            <a:r>
              <a:rPr lang="ru-RU" sz="2400" b="1" dirty="0" err="1" smtClean="0">
                <a:solidFill>
                  <a:schemeClr val="tx1"/>
                </a:solidFill>
              </a:rPr>
              <a:t>Знайки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Изучение свойств воды методом экспериментирования.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2780928"/>
            <a:ext cx="244827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Опытным путем ребята узнали, что вода безвкусная, не имеет ни цвета, ни запаха. Принимает форму сосуда, в который её наливают.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r\Pictures\тонет не тонет)\DSC03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5816"/>
            <a:ext cx="3647582" cy="27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r\Pictures\тонет не тонет)\DSC03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" y="2539816"/>
            <a:ext cx="3935535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91680" y="548680"/>
            <a:ext cx="6048672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«ТОНЕТ – НЕ ТОНЕТ»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1960" y="2060848"/>
            <a:ext cx="4464496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Ребята бросали в воду шарики . Большие пластмассовые шарики не тонут, а маленькие металлические шарики утонули.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r\Pictures\проект первые шаги в науку\бросаем камешки)\DSC03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0197" y="2420557"/>
            <a:ext cx="4607466" cy="34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r\Pictures\проект первые шаги в науку\бросаем камешки)\DSC031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17803"/>
          <a:stretch/>
        </p:blipFill>
        <p:spPr bwMode="auto">
          <a:xfrm>
            <a:off x="4716016" y="3717032"/>
            <a:ext cx="3695701" cy="2879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335484"/>
            <a:ext cx="5616624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«БРОСАЕМ КАМЕШКИ»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6016" y="1844823"/>
            <a:ext cx="3816424" cy="16344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Бросаем камешки в воду, камешки утонули.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r\Pictures\проект первые шаги в науку\деревянный брусочек\DSC03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726" y="3062698"/>
            <a:ext cx="3407572" cy="25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r\Pictures\проект первые шаги в науку\выталкивание шарика)\DSC03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6398" y="3044714"/>
            <a:ext cx="3263604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79848" y="332656"/>
            <a:ext cx="5760640" cy="15921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Опыт с деревянным брусочком и пластмассовым шариком.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35896" y="2636912"/>
            <a:ext cx="2520280" cy="34075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Деревянный брусочек не тонет в воде.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Пластмассовый шарик выскакивал из воды, когда дети пытались шарик утопить.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</TotalTime>
  <Words>486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Познавательно-исследовательский проект на тему: </vt:lpstr>
      <vt:lpstr>ГБОУ ШКОЛА № 1558  ИМЕНИ РОСАЛИИ ДЕ КАСТРО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Познавательно-исследовательский проект на тему:</dc:title>
  <dc:creator>usr</dc:creator>
  <cp:lastModifiedBy>usr</cp:lastModifiedBy>
  <cp:revision>34</cp:revision>
  <dcterms:created xsi:type="dcterms:W3CDTF">2019-03-12T14:54:26Z</dcterms:created>
  <dcterms:modified xsi:type="dcterms:W3CDTF">2019-04-07T08:28:11Z</dcterms:modified>
</cp:coreProperties>
</file>