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0" r:id="rId3"/>
    <p:sldId id="271" r:id="rId4"/>
    <p:sldId id="266" r:id="rId5"/>
    <p:sldId id="272" r:id="rId6"/>
    <p:sldId id="269" r:id="rId7"/>
    <p:sldId id="257" r:id="rId8"/>
    <p:sldId id="261" r:id="rId9"/>
    <p:sldId id="263" r:id="rId10"/>
    <p:sldId id="267" r:id="rId11"/>
    <p:sldId id="259" r:id="rId12"/>
    <p:sldId id="258" r:id="rId13"/>
    <p:sldId id="264" r:id="rId14"/>
    <p:sldId id="265" r:id="rId15"/>
    <p:sldId id="268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E394-930A-42DC-86BD-5BF1F6943274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437B-5B83-44F2-BBBA-0B6FA5BB20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08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E394-930A-42DC-86BD-5BF1F6943274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437B-5B83-44F2-BBBA-0B6FA5BB20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7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E394-930A-42DC-86BD-5BF1F6943274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437B-5B83-44F2-BBBA-0B6FA5BB2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7378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E394-930A-42DC-86BD-5BF1F6943274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437B-5B83-44F2-BBBA-0B6FA5BB20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618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E394-930A-42DC-86BD-5BF1F6943274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437B-5B83-44F2-BBBA-0B6FA5BB2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8096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E394-930A-42DC-86BD-5BF1F6943274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437B-5B83-44F2-BBBA-0B6FA5BB20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024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E394-930A-42DC-86BD-5BF1F6943274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437B-5B83-44F2-BBBA-0B6FA5BB20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46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E394-930A-42DC-86BD-5BF1F6943274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437B-5B83-44F2-BBBA-0B6FA5BB20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7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E394-930A-42DC-86BD-5BF1F6943274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437B-5B83-44F2-BBBA-0B6FA5BB20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28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E394-930A-42DC-86BD-5BF1F6943274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437B-5B83-44F2-BBBA-0B6FA5BB20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117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E394-930A-42DC-86BD-5BF1F6943274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437B-5B83-44F2-BBBA-0B6FA5BB20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234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E394-930A-42DC-86BD-5BF1F6943274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437B-5B83-44F2-BBBA-0B6FA5BB20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159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E394-930A-42DC-86BD-5BF1F6943274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437B-5B83-44F2-BBBA-0B6FA5BB20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56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E394-930A-42DC-86BD-5BF1F6943274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437B-5B83-44F2-BBBA-0B6FA5BB20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717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E394-930A-42DC-86BD-5BF1F6943274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437B-5B83-44F2-BBBA-0B6FA5BB20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32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E394-930A-42DC-86BD-5BF1F6943274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437B-5B83-44F2-BBBA-0B6FA5BB20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881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7E394-930A-42DC-86BD-5BF1F6943274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BA5437B-5B83-44F2-BBBA-0B6FA5BB20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68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636912"/>
            <a:ext cx="6177709" cy="16463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dirty="0"/>
              <a:t/>
            </a:r>
            <a:br>
              <a:rPr lang="ru-RU" sz="4200" dirty="0"/>
            </a:br>
            <a:r>
              <a:rPr lang="ru-RU" altLang="ru-RU" sz="1800" b="1" dirty="0">
                <a:solidFill>
                  <a:schemeClr val="bg1">
                    <a:lumMod val="25000"/>
                  </a:schemeClr>
                </a:solidFill>
              </a:rPr>
              <a:t>Государственное бюджетное </a:t>
            </a:r>
            <a:r>
              <a:rPr lang="ru-RU" altLang="ru-RU" sz="1800" b="1" dirty="0" smtClean="0">
                <a:solidFill>
                  <a:schemeClr val="bg1">
                    <a:lumMod val="25000"/>
                  </a:schemeClr>
                </a:solidFill>
              </a:rPr>
              <a:t>общеобразовательное</a:t>
            </a:r>
            <a:br>
              <a:rPr lang="ru-RU" altLang="ru-RU" sz="1800" b="1" dirty="0" smtClean="0">
                <a:solidFill>
                  <a:schemeClr val="bg1">
                    <a:lumMod val="25000"/>
                  </a:schemeClr>
                </a:solidFill>
              </a:rPr>
            </a:br>
            <a:r>
              <a:rPr lang="ru-RU" altLang="ru-RU" sz="1800" b="1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ru-RU" altLang="ru-RU" sz="1800" b="1" dirty="0" smtClean="0">
                <a:solidFill>
                  <a:schemeClr val="bg1">
                    <a:lumMod val="25000"/>
                  </a:schemeClr>
                </a:solidFill>
              </a:rPr>
              <a:t>     учреждение </a:t>
            </a:r>
            <a:r>
              <a:rPr lang="ru-RU" altLang="ru-RU" sz="1800" b="1" dirty="0">
                <a:solidFill>
                  <a:schemeClr val="bg1">
                    <a:lumMod val="25000"/>
                  </a:schemeClr>
                </a:solidFill>
              </a:rPr>
              <a:t>города </a:t>
            </a:r>
            <a:r>
              <a:rPr lang="ru-RU" altLang="ru-RU" sz="1800" b="1" dirty="0" smtClean="0">
                <a:solidFill>
                  <a:schemeClr val="bg1">
                    <a:lumMod val="25000"/>
                  </a:schemeClr>
                </a:solidFill>
              </a:rPr>
              <a:t>Москвы</a:t>
            </a:r>
            <a:r>
              <a:rPr lang="ru-RU" altLang="ru-RU" sz="1800" b="1" dirty="0">
                <a:solidFill>
                  <a:schemeClr val="bg1">
                    <a:lumMod val="25000"/>
                  </a:schemeClr>
                </a:solidFill>
              </a:rPr>
              <a:t/>
            </a:r>
            <a:br>
              <a:rPr lang="ru-RU" altLang="ru-RU" sz="1800" b="1" dirty="0">
                <a:solidFill>
                  <a:schemeClr val="bg1">
                    <a:lumMod val="25000"/>
                  </a:schemeClr>
                </a:solidFill>
              </a:rPr>
            </a:br>
            <a:r>
              <a:rPr lang="ru-RU" altLang="ru-RU" sz="1800" b="1" dirty="0" smtClean="0">
                <a:solidFill>
                  <a:schemeClr val="bg1">
                    <a:lumMod val="25000"/>
                  </a:schemeClr>
                </a:solidFill>
              </a:rPr>
              <a:t>        «</a:t>
            </a:r>
            <a:r>
              <a:rPr lang="ru-RU" altLang="ru-RU" sz="1800" b="1" dirty="0">
                <a:solidFill>
                  <a:schemeClr val="bg1">
                    <a:lumMod val="25000"/>
                  </a:schemeClr>
                </a:solidFill>
              </a:rPr>
              <a:t>Школа № 1512»</a:t>
            </a:r>
            <a:br>
              <a:rPr lang="ru-RU" altLang="ru-RU" sz="1800" b="1" dirty="0">
                <a:solidFill>
                  <a:schemeClr val="bg1">
                    <a:lumMod val="25000"/>
                  </a:schemeClr>
                </a:solidFill>
              </a:rPr>
            </a:b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b="1" dirty="0" smtClean="0"/>
              <a:t>Презентация</a:t>
            </a:r>
            <a:r>
              <a:rPr lang="ru-RU" sz="4200" b="1" dirty="0"/>
              <a:t/>
            </a:r>
            <a:br>
              <a:rPr lang="ru-RU" sz="4200" b="1" dirty="0"/>
            </a:br>
            <a:r>
              <a:rPr lang="ru-RU" sz="4200" b="1" dirty="0"/>
              <a:t>«Азбука безопасности!»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149080"/>
            <a:ext cx="7772400" cy="1656184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ru-RU" i="1" dirty="0"/>
          </a:p>
          <a:p>
            <a:pPr>
              <a:defRPr/>
            </a:pPr>
            <a:r>
              <a:rPr lang="ru-RU" sz="6400" b="1" i="1" dirty="0">
                <a:solidFill>
                  <a:schemeClr val="tx1"/>
                </a:solidFill>
              </a:rPr>
              <a:t>Подготовила: </a:t>
            </a:r>
            <a:r>
              <a:rPr lang="ru-RU" sz="6400" b="1" i="1" dirty="0" err="1">
                <a:solidFill>
                  <a:schemeClr val="tx1"/>
                </a:solidFill>
              </a:rPr>
              <a:t>Прозорова</a:t>
            </a:r>
            <a:r>
              <a:rPr lang="ru-RU" sz="6400" b="1" i="1" dirty="0">
                <a:solidFill>
                  <a:schemeClr val="tx1"/>
                </a:solidFill>
              </a:rPr>
              <a:t> Т.В</a:t>
            </a:r>
          </a:p>
          <a:p>
            <a:pPr>
              <a:defRPr/>
            </a:pPr>
            <a:r>
              <a:rPr lang="ru-RU" sz="6400" b="1" i="1" dirty="0">
                <a:solidFill>
                  <a:schemeClr val="tx1"/>
                </a:solidFill>
              </a:rPr>
              <a:t> воспитатель 1 группы, </a:t>
            </a:r>
          </a:p>
          <a:p>
            <a:pPr>
              <a:defRPr/>
            </a:pPr>
            <a:r>
              <a:rPr lang="ru-RU" sz="6400" b="1" i="1" dirty="0">
                <a:solidFill>
                  <a:schemeClr val="tx1"/>
                </a:solidFill>
              </a:rPr>
              <a:t>ГБОУ Школа №1512</a:t>
            </a:r>
          </a:p>
          <a:p>
            <a:pPr>
              <a:defRPr/>
            </a:pPr>
            <a:endParaRPr lang="ru-RU" sz="6400" b="1" i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6400" b="1" i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6400" b="1" i="1" dirty="0" smtClean="0">
                <a:solidFill>
                  <a:schemeClr val="tx1"/>
                </a:solidFill>
              </a:rPr>
              <a:t>Москва  2019 год</a:t>
            </a:r>
            <a:endParaRPr lang="ru-RU" sz="6400" b="1" i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1669752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</a:rPr>
              <a:t>Закрепление знаний в разных видах деятельности</a:t>
            </a:r>
          </a:p>
        </p:txBody>
      </p:sp>
      <p:pic>
        <p:nvPicPr>
          <p:cNvPr id="4" name="Picture 2" descr="C:\Documents and Settings\КвартЕра 60\Мои документы\Фото ПДД\IMG-20181107-WA005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11760" y="1702816"/>
            <a:ext cx="3600400" cy="4745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КвартЕра 60\Мои документы\Фото ПДД\2018-12-19_09.50.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5976664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КвартЕра 60\Мои документы\Фото ПДД\2018-12-19_09.42.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6192687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</a:rPr>
              <a:t>Знакомство с безопасным поведением «Один дома!»</a:t>
            </a:r>
          </a:p>
        </p:txBody>
      </p:sp>
      <p:pic>
        <p:nvPicPr>
          <p:cNvPr id="7170" name="Picture 2" descr="C:\Documents and Settings\КвартЕра 60\Мои документы\Фото ПДД\2018-12-19_09.43.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11896"/>
            <a:ext cx="5112568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Эксперимент </a:t>
            </a:r>
            <a:r>
              <a:rPr lang="ru-RU" dirty="0">
                <a:solidFill>
                  <a:schemeClr val="tx2"/>
                </a:solidFill>
              </a:rPr>
              <a:t>со снегом и беседа: почему нельзя есть </a:t>
            </a:r>
            <a:r>
              <a:rPr lang="ru-RU" dirty="0"/>
              <a:t>снег?</a:t>
            </a:r>
          </a:p>
        </p:txBody>
      </p:sp>
      <p:pic>
        <p:nvPicPr>
          <p:cNvPr id="8194" name="Picture 2" descr="C:\Documents and Settings\КвартЕра 60\Мои документы\Фото ПДД\2018-12-19_09.39.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504056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E0E398A-3E4A-4378-8C41-1EBE99DFED12}"/>
              </a:ext>
            </a:extLst>
          </p:cNvPr>
          <p:cNvSpPr/>
          <p:nvPr/>
        </p:nvSpPr>
        <p:spPr>
          <a:xfrm>
            <a:off x="251520" y="764704"/>
            <a:ext cx="8352928" cy="4336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Итоги проекта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В ходе реализации проекта «Азбука безопасности» предполагаемые результаты были достигнуты: мы обогатили опыт детей в сфере социального воспитания путём использования разных методов и приёмов. Это показало итоговое мероприятие. Дети с увлечением стремятся к познанию объектов окружающего мира, отвечают на вопросы, устанавливают причинно-следственные связи; уверенно называют правила безопасного поведения в доме, на улице и в природе.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865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08997"/>
            <a:ext cx="5886400" cy="4684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проекта: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Методическая литература: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• «От рождения до школы» Основная общеобразовательная программа дошкольного образования, под редакцией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Н.Е.Вераксы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Авдеева Н.Н. «Безопасность» С-Петербург, Детство-Пресс, 2002.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• Алёшина Н.В. «Ознакомление дошкольников с окружающим и социальной действительностью» (младшая группа). Изд.: ЦГЛ Москва, 2003.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• Извекова Н.А. «Правила дорожного движения».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• Сайт для заботливых родителей.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731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СПАСИБО </a:t>
            </a:r>
            <a:br>
              <a:rPr lang="ru-RU" dirty="0" smtClean="0">
                <a:solidFill>
                  <a:schemeClr val="accent2"/>
                </a:solidFill>
                <a:latin typeface="Book Antiqua" panose="02040602050305030304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ЗА ВНИМАНИЕ! </a:t>
            </a:r>
            <a:endParaRPr lang="ru-RU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885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64704"/>
            <a:ext cx="5958408" cy="517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детей недостаточно информации о потенциально опасных для человека ситуациях. 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малышей не сформированы правила поведения в природе и окружающем мире. 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Дети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осознают значимости укрепления здоровья. 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Взрослые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мало рассказывают о разностороннем мире и его опасностях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altLang="ru-RU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Базой для работы над проектом служит основная образовательная программа ГБОУ школы № 1512, </a:t>
            </a:r>
            <a:r>
              <a:rPr lang="ru-RU" alt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Примерная основная общеобразовательная программа дошкольного образования «От рождения до школы» под редакцией </a:t>
            </a:r>
            <a:r>
              <a:rPr lang="ru-RU" altLang="ru-RU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Н.Е.Веракса</a:t>
            </a:r>
            <a:r>
              <a:rPr lang="ru-RU" alt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Т.С.Комаровой</a:t>
            </a:r>
            <a:r>
              <a:rPr lang="ru-RU" alt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М.А.Васильевой</a:t>
            </a:r>
            <a:r>
              <a:rPr lang="ru-RU" alt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разработанная в соответствии с ФГОС.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937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986"/>
            <a:ext cx="6480720" cy="5830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Современные дети растут в мире высоких технологий, развивающихся стремительно и бесповоротно. Социальное образование начинается со знакомства объектами ближайшего окружения, с которыми ребёнок сталкивается каждый день. Каким опасным стал окружающий мир - это и дороги, и бытовая техника, и пожары в природе и дома; ядовитый и опасный для детей растительный мир.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Одна из важнейших задач родителей и воспитателей – это научить ребёнка правильно вести себя в опасных ситуациях.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Огромную роль в социальном образовании детей дошкольного возраста играет практическая деятельность в условиях окружающей жизни. Изучать их можно в процессе практической деятельности.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358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95536" y="782960"/>
            <a:ext cx="842493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ПАСПОРТ ПРОЕКТА: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Тип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 проекта:</a:t>
            </a: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Информационно – </a:t>
            </a:r>
            <a:r>
              <a:rPr kumimoji="0" lang="ru-RU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практико</a:t>
            </a: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ориентированный</a:t>
            </a: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Участники: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Дети  младшей  группы 2-4 года, воспитатели и родители.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Продолжительность проекта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краткосрочный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Срок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исполнения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проекта: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с </a:t>
            </a:r>
            <a:r>
              <a:rPr lang="ru-RU" sz="1600" i="1" dirty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октя</a:t>
            </a: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бря по январь 2019г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Цель: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Формирование знаний детей о правилах безопасного поведения в доме и на улице.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Формировать осторожное и осмотрительное отношение к потенциально опасным для человека ситуациям;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Дать элементарные знания поведения на улице, проезжей части, познакомить с ППД;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Познакомить с элементарными правилами безопасного обращения с предметами дома и на улице;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Развивать умение передавать свои впечатления от увиденного в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ИЗО-деятельности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Развивать познавательную активность  детей, обогащая представления о людях, предметах и явлениях окружающего мира;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Воспитывать дружеские взаимоотношения детей, умение действовать согласованно;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32392"/>
            <a:ext cx="6030416" cy="4365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родителями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вовлечение родителей в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-образовательный процесс на основе педагогического сотрудничества и совместной деятельности.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Повысить компетентность родителей в вопросах безопасности детей в окружающей жизни.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Привлечь семьи к участию в воспитательном процессе на основе педагогического сотрудничества.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Привлечь родителей к подготовке  атрибутов.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467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0510F35-E7F6-4F47-8979-69104565B79A}"/>
              </a:ext>
            </a:extLst>
          </p:cNvPr>
          <p:cNvSpPr/>
          <p:nvPr/>
        </p:nvSpPr>
        <p:spPr>
          <a:xfrm>
            <a:off x="179512" y="836712"/>
            <a:ext cx="8064896" cy="4665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Прогнозируемые результаты: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должны знать: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 опасностях окружающего мира (дети и дорога, огонь, один дома);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причины пожара;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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сигналы светофора, некоторые знаки дорожного движения;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должны уметь: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объяснять и давать оценку в правилах дорожного движения;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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проявлять интерес к правилам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здоровьесберегающего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поведения.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должны иметь представление: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правилах безопасного поведения в доме, на улице и в природе;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 использовании своих знаний в экстренных случаях;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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спасательных службах (пожарная часть, скорая помощь, полиция).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58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9" y="836712"/>
            <a:ext cx="3938585" cy="122413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Ознакомление детей с темой безопасного поведения в  творчестве К.И.Чуковского </a:t>
            </a:r>
          </a:p>
        </p:txBody>
      </p:sp>
      <p:pic>
        <p:nvPicPr>
          <p:cNvPr id="1027" name="Picture 3" descr="C:\Documents and Settings\КвартЕра 60\Мои документы\Фото ПДД\2018-12-19_10.13.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9599" y="618727"/>
            <a:ext cx="3676131" cy="3676131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КвартЕра 60\Мои документы\Фото ПДД\20161007_1509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3376670"/>
            <a:ext cx="4198231" cy="3148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41168"/>
            <a:ext cx="818388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Организованная игровая деятельность в изучении ППД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 descr="C:\Documents and Settings\КвартЕра 60\Мои документы\Фото ПДД\2018-12-19_09.49.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908720"/>
            <a:ext cx="4320481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/>
              <a:t>Самостоятельная деятельность детей под руководством воспитателя</a:t>
            </a:r>
          </a:p>
        </p:txBody>
      </p:sp>
      <p:pic>
        <p:nvPicPr>
          <p:cNvPr id="4" name="Picture 2" descr="C:\Documents and Settings\КвартЕра 60\Мои документы\Фото ПДД\2018-12-19_09.45.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8356" y="1598203"/>
            <a:ext cx="4650197" cy="4650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</TotalTime>
  <Words>504</Words>
  <Application>Microsoft Office PowerPoint</Application>
  <PresentationFormat>Экран (4:3)</PresentationFormat>
  <Paragraphs>71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Book Antiqua</vt:lpstr>
      <vt:lpstr>Calibri</vt:lpstr>
      <vt:lpstr>Times New Roman</vt:lpstr>
      <vt:lpstr>Trebuchet MS</vt:lpstr>
      <vt:lpstr>Wingdings</vt:lpstr>
      <vt:lpstr>Wingdings 3</vt:lpstr>
      <vt:lpstr>Аспект</vt:lpstr>
      <vt:lpstr>  Государственное бюджетное общеобразовательное       учреждение города Москвы         «Школа № 1512»   Презентация «Азбука безопасности!»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Ознакомление детей с темой безопасного поведения в  творчестве К.И.Чуковского </vt:lpstr>
      <vt:lpstr>Организованная игровая деятельность в изучении ППД</vt:lpstr>
      <vt:lpstr>Самостоятельная деятельность детей под руководством воспитателя</vt:lpstr>
      <vt:lpstr>Закрепление знаний в разных видах деятельности</vt:lpstr>
      <vt:lpstr>Презентация PowerPoint</vt:lpstr>
      <vt:lpstr>Презентация PowerPoint</vt:lpstr>
      <vt:lpstr>Знакомство с безопасным поведением «Один дома!»</vt:lpstr>
      <vt:lpstr>Эксперимент со снегом и беседа: почему нельзя есть снег?</vt:lpstr>
      <vt:lpstr>Презентация PowerPoint</vt:lpstr>
      <vt:lpstr>Презентация PowerPoint</vt:lpstr>
      <vt:lpstr>СПАСИБО  ЗА ВНИМАНИЕ! 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Тати</dc:creator>
  <cp:lastModifiedBy>Татьяна</cp:lastModifiedBy>
  <cp:revision>21</cp:revision>
  <dcterms:created xsi:type="dcterms:W3CDTF">2018-12-19T07:09:26Z</dcterms:created>
  <dcterms:modified xsi:type="dcterms:W3CDTF">2019-05-10T16:44:30Z</dcterms:modified>
</cp:coreProperties>
</file>